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6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3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F2D6-816A-4CB7-BBD9-C139C9BC627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ADDE-F539-40A0-907C-865108BE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2431" y="1524000"/>
            <a:ext cx="58194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Grammar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Boot Camp:</a:t>
            </a:r>
          </a:p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Rules/Instruction</a:t>
            </a:r>
          </a:p>
        </p:txBody>
      </p:sp>
    </p:spTree>
    <p:extLst>
      <p:ext uri="{BB962C8B-B14F-4D97-AF65-F5344CB8AC3E}">
        <p14:creationId xmlns:p14="http://schemas.microsoft.com/office/powerpoint/2010/main" val="322148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t="11559" r="21129" b="20352"/>
          <a:stretch/>
        </p:blipFill>
        <p:spPr>
          <a:xfrm>
            <a:off x="761999" y="228600"/>
            <a:ext cx="770679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7952" r="24355" b="12687"/>
          <a:stretch/>
        </p:blipFill>
        <p:spPr>
          <a:xfrm>
            <a:off x="1447800" y="76200"/>
            <a:ext cx="580354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t="12461" r="20000" b="15393"/>
          <a:stretch/>
        </p:blipFill>
        <p:spPr>
          <a:xfrm>
            <a:off x="685800" y="152400"/>
            <a:ext cx="763071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15618" r="18226" b="19450"/>
          <a:stretch/>
        </p:blipFill>
        <p:spPr>
          <a:xfrm>
            <a:off x="304800" y="381000"/>
            <a:ext cx="836083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9226" r="18226" b="20352"/>
          <a:stretch/>
        </p:blipFill>
        <p:spPr>
          <a:xfrm>
            <a:off x="533400" y="228600"/>
            <a:ext cx="8406165" cy="6172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953000" y="3810000"/>
            <a:ext cx="6096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153400" y="3810000"/>
            <a:ext cx="6096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38400" y="4191000"/>
            <a:ext cx="8382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26882" y="6324600"/>
            <a:ext cx="445118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6324600"/>
            <a:ext cx="6096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6324600"/>
            <a:ext cx="304800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0" y="2819400"/>
            <a:ext cx="914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3314700"/>
            <a:ext cx="533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0" y="3314700"/>
            <a:ext cx="1066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5334000"/>
            <a:ext cx="1219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64036" y="5334000"/>
            <a:ext cx="11845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82365" y="5334000"/>
            <a:ext cx="28063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06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t="16519" r="15484" b="16745"/>
          <a:stretch/>
        </p:blipFill>
        <p:spPr>
          <a:xfrm>
            <a:off x="228600" y="228600"/>
            <a:ext cx="871820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t="11334" r="14032" b="29370"/>
          <a:stretch/>
        </p:blipFill>
        <p:spPr>
          <a:xfrm>
            <a:off x="228600" y="29497"/>
            <a:ext cx="8765871" cy="5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2010" r="12581" b="30047"/>
          <a:stretch/>
        </p:blipFill>
        <p:spPr>
          <a:xfrm>
            <a:off x="381000" y="228600"/>
            <a:ext cx="84632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21705" r="11291" b="24636"/>
          <a:stretch/>
        </p:blipFill>
        <p:spPr>
          <a:xfrm>
            <a:off x="381000" y="381000"/>
            <a:ext cx="837495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8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2" t="13362" r="22742" b="14040"/>
          <a:stretch/>
        </p:blipFill>
        <p:spPr>
          <a:xfrm>
            <a:off x="1295400" y="228600"/>
            <a:ext cx="663791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230" r="13334" b="23208"/>
          <a:stretch/>
        </p:blipFill>
        <p:spPr>
          <a:xfrm>
            <a:off x="228600" y="152400"/>
            <a:ext cx="841878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7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394" r="13333" b="13889"/>
          <a:stretch/>
        </p:blipFill>
        <p:spPr>
          <a:xfrm>
            <a:off x="457199" y="304800"/>
            <a:ext cx="778412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230" r="14166" b="19714"/>
          <a:stretch/>
        </p:blipFill>
        <p:spPr>
          <a:xfrm>
            <a:off x="228600" y="152400"/>
            <a:ext cx="868430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2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13137" r="16290" b="19676"/>
          <a:stretch/>
        </p:blipFill>
        <p:spPr>
          <a:xfrm>
            <a:off x="228600" y="304800"/>
            <a:ext cx="851292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REMAR, COLLEEN</dc:creator>
  <cp:lastModifiedBy>REMAR, COLLEEN</cp:lastModifiedBy>
  <cp:revision>6</cp:revision>
  <dcterms:created xsi:type="dcterms:W3CDTF">2013-06-10T12:16:49Z</dcterms:created>
  <dcterms:modified xsi:type="dcterms:W3CDTF">2017-01-19T14:18:08Z</dcterms:modified>
</cp:coreProperties>
</file>